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1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F1298-5129-41C8-83C6-A6937D05685A}" type="datetimeFigureOut">
              <a:rPr lang="en-US" smtClean="0"/>
              <a:t>4/27/23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DCFAA-B41F-4E5E-BDFA-A1C4473C3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38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9A02E-1D31-4979-958D-DAA4105374D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27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DCFAA-B41F-4E5E-BDFA-A1C4473C33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41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F6998-9E03-4134-A7FC-B1317E2C6E52}" type="datetime1">
              <a:rPr lang="en-US" smtClean="0"/>
              <a:t>4/27/23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47BB-E906-4274-A09F-687AE1417EF8}" type="datetime1">
              <a:rPr lang="en-US" smtClean="0"/>
              <a:t>4/27/23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4D6A-1A3D-4C21-81EA-CFE056E3DF98}" type="datetime1">
              <a:rPr lang="en-US" smtClean="0"/>
              <a:t>4/27/23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C380-2B4F-455E-BDCF-89FC41743D7B}" type="datetime1">
              <a:rPr lang="en-US" smtClean="0"/>
              <a:t>4/27/23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4D4D-A95E-4A9F-BC1D-9C721D221447}" type="datetime1">
              <a:rPr lang="en-US" smtClean="0"/>
              <a:t>4/27/23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F225-BFAB-481D-B911-FCF052E0B467}" type="datetime1">
              <a:rPr lang="en-US" smtClean="0"/>
              <a:t>4/27/23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752B-AA38-48CA-A86B-DA924B8F5D4F}" type="datetime1">
              <a:rPr lang="en-US" smtClean="0"/>
              <a:t>4/27/23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1C31-7A21-43B8-8AAA-DA7C767791AB}" type="datetime1">
              <a:rPr lang="en-US" smtClean="0"/>
              <a:t>4/27/23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32D1-E244-449F-925E-CE57F965D510}" type="datetime1">
              <a:rPr lang="en-US" smtClean="0"/>
              <a:t>4/27/23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5C5F4-D41A-4C0E-AC8E-A7235CCFED6A}" type="datetime1">
              <a:rPr lang="en-US" smtClean="0"/>
              <a:t>4/27/23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90CB-E29F-46D0-85B2-682BBBB1CCEF}" type="datetime1">
              <a:rPr lang="en-US" smtClean="0"/>
              <a:t>4/27/23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74435-66EB-4778-9EC7-436A74E220CA}" type="datetime1">
              <a:rPr lang="en-US" smtClean="0"/>
              <a:t>4/27/23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7341-4C06-4FB5-AE92-43EBFCF91B8B}" type="datetime1">
              <a:rPr lang="en-US" smtClean="0"/>
              <a:t>4/27/23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AE41-660F-43F3-9991-465756270B52}" type="datetime1">
              <a:rPr lang="en-US" smtClean="0"/>
              <a:t>4/27/23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BAE6-C59D-41B7-B22B-F1EC1B39F44C}" type="datetime1">
              <a:rPr lang="en-US" smtClean="0"/>
              <a:t>4/27/23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9F1F-26B6-45E4-8872-24B3A5B79A9E}" type="datetime1">
              <a:rPr lang="en-US" smtClean="0"/>
              <a:t>4/27/23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E288-0BDC-4313-9DAB-0EB85EF75A64}" type="datetime1">
              <a:rPr lang="en-US" smtClean="0"/>
              <a:t>4/27/23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E88194D-0B6D-4960-8670-09F7041BF34C}" type="datetime1">
              <a:rPr lang="en-US" smtClean="0"/>
              <a:t>4/27/23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YR7jucERgI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Y6pOgFHzG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0x7qa1mGl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051140" y="1360900"/>
            <a:ext cx="8616861" cy="1789574"/>
          </a:xfrm>
        </p:spPr>
        <p:txBody>
          <a:bodyPr anchor="ctr"/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n-US" dirty="0"/>
              <a:t>Adam Taliaferro</a:t>
            </a:r>
            <a:br>
              <a:rPr lang="en-US" dirty="0"/>
            </a:br>
            <a:r>
              <a:rPr lang="en-US" dirty="0"/>
              <a:t>Story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4BAEDF-4921-4E5A-A47B-BFCD74C537E5}"/>
              </a:ext>
            </a:extLst>
          </p:cNvPr>
          <p:cNvSpPr txBox="1"/>
          <p:nvPr/>
        </p:nvSpPr>
        <p:spPr>
          <a:xfrm>
            <a:off x="0" y="5165229"/>
            <a:ext cx="68770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600" b="0" i="0" u="none" strike="noStrike" baseline="0" dirty="0"/>
              <a:t>Wilkes University and Luzerne County Medical Society</a:t>
            </a:r>
          </a:p>
          <a:p>
            <a:pPr algn="l"/>
            <a:r>
              <a:rPr lang="en-US" sz="2600" b="0" i="0" u="none" strike="noStrike" baseline="0" dirty="0"/>
              <a:t>2023 Pain &amp; Addiction Summit</a:t>
            </a:r>
            <a:endParaRPr lang="en-US" sz="2600" dirty="0"/>
          </a:p>
          <a:p>
            <a:r>
              <a:rPr lang="en-US" sz="2600" dirty="0"/>
              <a:t>April 28, 2023</a:t>
            </a:r>
          </a:p>
        </p:txBody>
      </p:sp>
    </p:spTree>
    <p:extLst>
      <p:ext uri="{BB962C8B-B14F-4D97-AF65-F5344CB8AC3E}">
        <p14:creationId xmlns:p14="http://schemas.microsoft.com/office/powerpoint/2010/main" val="2281564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Rehab</a:t>
            </a:r>
          </a:p>
        </p:txBody>
      </p:sp>
      <p:pic>
        <p:nvPicPr>
          <p:cNvPr id="6146" name="Picture 2" descr="b6a57db2-0811-45a1-bdfb-7f642ee147f6@mg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42" y="1152983"/>
            <a:ext cx="3970987" cy="513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988" y="1152983"/>
            <a:ext cx="4304716" cy="513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55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Rehab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63404" y="1326523"/>
            <a:ext cx="6765701" cy="507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99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to Penn State</a:t>
            </a:r>
          </a:p>
        </p:txBody>
      </p:sp>
      <p:pic>
        <p:nvPicPr>
          <p:cNvPr id="3" name="xYR7jucERgI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71053" y="1429555"/>
            <a:ext cx="9341471" cy="525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94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Return</a:t>
            </a:r>
          </a:p>
        </p:txBody>
      </p:sp>
      <p:pic>
        <p:nvPicPr>
          <p:cNvPr id="4099" name="Picture 3" descr="e38241d2-68f1-42b5-9492-f20d868cc283@mg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068" y="1152983"/>
            <a:ext cx="8778628" cy="529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633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2002 Winter Olympics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853" y="1102214"/>
            <a:ext cx="7831965" cy="52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20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Book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230" y="1055728"/>
            <a:ext cx="3503053" cy="5287628"/>
          </a:xfrm>
        </p:spPr>
      </p:pic>
    </p:spTree>
    <p:extLst>
      <p:ext uri="{BB962C8B-B14F-4D97-AF65-F5344CB8AC3E}">
        <p14:creationId xmlns:p14="http://schemas.microsoft.com/office/powerpoint/2010/main" val="3084385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All Have a Story!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936" y="1809750"/>
            <a:ext cx="7250361" cy="381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689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38323" y="1088335"/>
            <a:ext cx="8229600" cy="51610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/>
              <a:t>Everybody has a story!</a:t>
            </a:r>
          </a:p>
        </p:txBody>
      </p:sp>
    </p:spTree>
    <p:extLst>
      <p:ext uri="{BB962C8B-B14F-4D97-AF65-F5344CB8AC3E}">
        <p14:creationId xmlns:p14="http://schemas.microsoft.com/office/powerpoint/2010/main" val="4193816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Story</a:t>
            </a:r>
          </a:p>
        </p:txBody>
      </p:sp>
      <p:pic>
        <p:nvPicPr>
          <p:cNvPr id="2050" name="Picture 2" descr="842dc65c-69fb-4aab-8abc-ac475f62cc7d@mg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464" y="1171978"/>
            <a:ext cx="6091707" cy="51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412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School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640" y="1272070"/>
            <a:ext cx="5147255" cy="5008858"/>
          </a:xfrm>
        </p:spPr>
      </p:pic>
      <p:pic>
        <p:nvPicPr>
          <p:cNvPr id="3074" name="Picture 2" descr="55e2ce3e-45c2-4129-8d70-a2ff92911d4a@mg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81" y="1272069"/>
            <a:ext cx="4821573" cy="508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153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</a:t>
            </a:r>
          </a:p>
        </p:txBody>
      </p:sp>
      <p:pic>
        <p:nvPicPr>
          <p:cNvPr id="5122" name="Picture 2" descr="6a355629-0711-435f-a0d2-ed6df585cc7f@mg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4" y="1261039"/>
            <a:ext cx="4206162" cy="538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486" y="1261038"/>
            <a:ext cx="4623514" cy="538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71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Injury</a:t>
            </a:r>
          </a:p>
        </p:txBody>
      </p:sp>
      <p:pic>
        <p:nvPicPr>
          <p:cNvPr id="7" name="hY6pOgFHzGo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86967" y="1419092"/>
            <a:ext cx="8947956" cy="503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96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Injury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526" y="1316775"/>
            <a:ext cx="4779080" cy="4705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606" y="1316774"/>
            <a:ext cx="4904847" cy="470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Surgery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1975" y="1378039"/>
            <a:ext cx="8095514" cy="512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20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to Recovery</a:t>
            </a:r>
          </a:p>
        </p:txBody>
      </p:sp>
      <p:pic>
        <p:nvPicPr>
          <p:cNvPr id="6" name="X0x7qa1mGlM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72821" y="1547880"/>
            <a:ext cx="8810580" cy="495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369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8244AD7F81A74BB1F6BE7CC90FA8E8" ma:contentTypeVersion="8" ma:contentTypeDescription="Create a new document." ma:contentTypeScope="" ma:versionID="f5612b82eab4a80810d97ae2ef488e49">
  <xsd:schema xmlns:xsd="http://www.w3.org/2001/XMLSchema" xmlns:xs="http://www.w3.org/2001/XMLSchema" xmlns:p="http://schemas.microsoft.com/office/2006/metadata/properties" xmlns:ns3="a404bc0d-6635-4632-b9f4-ce7643015644" targetNamespace="http://schemas.microsoft.com/office/2006/metadata/properties" ma:root="true" ma:fieldsID="aeaa217b317ac096a68f50b564c00a69" ns3:_="">
    <xsd:import namespace="a404bc0d-6635-4632-b9f4-ce76430156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04bc0d-6635-4632-b9f4-ce76430156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178AD2-55D9-4223-BCDA-3FFB649399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04bc0d-6635-4632-b9f4-ce76430156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CB2BD9-C136-4FC6-9234-1AB778E539E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a404bc0d-6635-4632-b9f4-ce7643015644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27E0D4D-5DFB-47B3-A938-64CB1EB46C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104</TotalTime>
  <Words>63</Words>
  <Application>Microsoft Macintosh PowerPoint</Application>
  <PresentationFormat>Widescreen</PresentationFormat>
  <Paragraphs>21</Paragraphs>
  <Slides>16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Ion</vt:lpstr>
      <vt:lpstr>  Adam Taliaferro Story </vt:lpstr>
      <vt:lpstr>PowerPoint Presentation</vt:lpstr>
      <vt:lpstr>My Story</vt:lpstr>
      <vt:lpstr>High School</vt:lpstr>
      <vt:lpstr>College</vt:lpstr>
      <vt:lpstr>The Injury</vt:lpstr>
      <vt:lpstr>The Injury</vt:lpstr>
      <vt:lpstr>Surgery</vt:lpstr>
      <vt:lpstr>Road to Recovery</vt:lpstr>
      <vt:lpstr>The Rehab</vt:lpstr>
      <vt:lpstr>The Rehab</vt:lpstr>
      <vt:lpstr>Return to Penn State</vt:lpstr>
      <vt:lpstr>The Return</vt:lpstr>
      <vt:lpstr>2002 Winter Olympics</vt:lpstr>
      <vt:lpstr>The Book</vt:lpstr>
      <vt:lpstr>We All Have a Story!</vt:lpstr>
    </vt:vector>
  </TitlesOfParts>
  <Company>Bristol-Myers Squibb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Fairview Village Church Testimonial</dc:title>
  <dc:creator>Taliaferro, Adam</dc:creator>
  <cp:lastModifiedBy>Amanda Ankner</cp:lastModifiedBy>
  <cp:revision>16</cp:revision>
  <dcterms:created xsi:type="dcterms:W3CDTF">2017-09-15T11:02:25Z</dcterms:created>
  <dcterms:modified xsi:type="dcterms:W3CDTF">2023-04-27T13:57:18Z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0x010100BA8244AD7F81A74BB1F6BE7CC90FA8E8</vt:lpwstr>
  </property>
</Properties>
</file>